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ronze, Silver, Gold" id="{3BAFBC53-0AEC-431B-AD2D-759B111BBD1B}">
          <p14:sldIdLst>
            <p14:sldId id="257"/>
          </p14:sldIdLst>
        </p14:section>
        <p14:section name="Diamond, Ruby, Sapphire" id="{6A9B272C-64BB-4EB2-913B-A5AD45C66E6B}">
          <p14:sldIdLst>
            <p14:sldId id="258"/>
          </p14:sldIdLst>
        </p14:section>
        <p14:section name="Seção sem Título" id="{E23DE16F-1FB7-4697-8D49-4BF67EC6002B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513"/>
    <a:srgbClr val="F4BB05"/>
    <a:srgbClr val="BEBEBE"/>
    <a:srgbClr val="A46F05"/>
    <a:srgbClr val="85247A"/>
    <a:srgbClr val="046AA7"/>
    <a:srgbClr val="2B8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31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42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38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65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41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66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72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8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83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54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225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1C9E-A307-4734-9741-6E074EC93B70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59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300621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4927061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BEBEBE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299646" y="5458598"/>
            <a:ext cx="3393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BEBEBE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100k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317633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8944073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217704" y="5458599"/>
            <a:ext cx="3647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million</a:t>
            </a: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96" y="2760251"/>
            <a:ext cx="3510000" cy="865926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283" y="503856"/>
            <a:ext cx="2782800" cy="2251857"/>
          </a:xfrm>
          <a:prstGeom prst="rect">
            <a:avLst/>
          </a:prstGeom>
        </p:spPr>
      </p:pic>
      <p:sp>
        <p:nvSpPr>
          <p:cNvPr id="70" name="Retângulo 69"/>
          <p:cNvSpPr/>
          <p:nvPr/>
        </p:nvSpPr>
        <p:spPr>
          <a:xfrm>
            <a:off x="283609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910049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542826" y="536626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50k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996600"/>
              </a:solid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73" name="Imagem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84" y="2755713"/>
            <a:ext cx="3510000" cy="865926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71" y="503856"/>
            <a:ext cx="2782800" cy="2251857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633" y="2750428"/>
            <a:ext cx="3510000" cy="865926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295" y="508394"/>
            <a:ext cx="2782800" cy="2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 69"/>
          <p:cNvSpPr/>
          <p:nvPr/>
        </p:nvSpPr>
        <p:spPr>
          <a:xfrm>
            <a:off x="283609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910049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542826" y="5366264"/>
            <a:ext cx="3187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10m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" y="503855"/>
            <a:ext cx="2782800" cy="22518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7" y="2860156"/>
            <a:ext cx="3168000" cy="523991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300621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4927061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4427486" y="5366264"/>
            <a:ext cx="3382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50m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6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5179" y="2864074"/>
            <a:ext cx="3168000" cy="5239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283" y="503854"/>
            <a:ext cx="2782800" cy="2251857"/>
          </a:xfrm>
          <a:prstGeom prst="rect">
            <a:avLst/>
          </a:prstGeom>
        </p:spPr>
      </p:pic>
      <p:sp>
        <p:nvSpPr>
          <p:cNvPr id="37" name="Retângulo 36"/>
          <p:cNvSpPr/>
          <p:nvPr/>
        </p:nvSpPr>
        <p:spPr>
          <a:xfrm>
            <a:off x="8308283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8934723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8305892" y="5542837"/>
            <a:ext cx="3645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100</a:t>
            </a: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m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9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2841" y="2874880"/>
            <a:ext cx="3168000" cy="523991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5945" y="503854"/>
            <a:ext cx="2782800" cy="2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 69"/>
          <p:cNvSpPr/>
          <p:nvPr/>
        </p:nvSpPr>
        <p:spPr>
          <a:xfrm>
            <a:off x="283609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910049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283487" y="5522392"/>
            <a:ext cx="3621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500</a:t>
            </a: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m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7" y="2859184"/>
            <a:ext cx="3168000" cy="5239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71" y="503854"/>
            <a:ext cx="2782800" cy="225185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4317265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4943705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310910" y="5458599"/>
            <a:ext cx="34804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billion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423" y="503854"/>
            <a:ext cx="2782800" cy="224979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146" y="2875732"/>
            <a:ext cx="3168000" cy="523991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8350921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8977361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8456384" y="5458599"/>
            <a:ext cx="33890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2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billion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079" y="508339"/>
            <a:ext cx="2782800" cy="225185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9802" y="2875732"/>
            <a:ext cx="3168000" cy="5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93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18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Heroes Legend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Universe.uv</dc:creator>
  <cp:lastModifiedBy>Universe.uv</cp:lastModifiedBy>
  <cp:revision>38</cp:revision>
  <dcterms:created xsi:type="dcterms:W3CDTF">2017-03-12T06:37:36Z</dcterms:created>
  <dcterms:modified xsi:type="dcterms:W3CDTF">2017-06-16T22:44:52Z</dcterms:modified>
</cp:coreProperties>
</file>